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2619" y="-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BA6C-4269-40CD-A8EB-0AAF67FA90A7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F2EF4-B8FA-451D-9FDD-99EE9EFFF6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BA6C-4269-40CD-A8EB-0AAF67FA90A7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F2EF4-B8FA-451D-9FDD-99EE9EFFF6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BA6C-4269-40CD-A8EB-0AAF67FA90A7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F2EF4-B8FA-451D-9FDD-99EE9EFFF6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BA6C-4269-40CD-A8EB-0AAF67FA90A7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F2EF4-B8FA-451D-9FDD-99EE9EFFF6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BA6C-4269-40CD-A8EB-0AAF67FA90A7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F2EF4-B8FA-451D-9FDD-99EE9EFFF6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BA6C-4269-40CD-A8EB-0AAF67FA90A7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F2EF4-B8FA-451D-9FDD-99EE9EFFF6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BA6C-4269-40CD-A8EB-0AAF67FA90A7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F2EF4-B8FA-451D-9FDD-99EE9EFFF6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BA6C-4269-40CD-A8EB-0AAF67FA90A7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F2EF4-B8FA-451D-9FDD-99EE9EFFF6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BA6C-4269-40CD-A8EB-0AAF67FA90A7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F2EF4-B8FA-451D-9FDD-99EE9EFFF6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BA6C-4269-40CD-A8EB-0AAF67FA90A7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F2EF4-B8FA-451D-9FDD-99EE9EFFF6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BA6C-4269-40CD-A8EB-0AAF67FA90A7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F2EF4-B8FA-451D-9FDD-99EE9EFFF63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3BA6C-4269-40CD-A8EB-0AAF67FA90A7}" type="datetimeFigureOut">
              <a:rPr lang="es-ES" smtClean="0"/>
              <a:t>16/09/2016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F2EF4-B8FA-451D-9FDD-99EE9EFFF63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88640" y="0"/>
            <a:ext cx="6480720" cy="539551"/>
          </a:xfrm>
        </p:spPr>
        <p:txBody>
          <a:bodyPr>
            <a:normAutofit/>
          </a:bodyPr>
          <a:lstStyle/>
          <a:p>
            <a:pPr algn="l"/>
            <a:r>
              <a:rPr lang="es-E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PARTITURAS</a:t>
            </a:r>
            <a:endParaRPr lang="es-E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32656" y="5004048"/>
            <a:ext cx="5496644" cy="2514352"/>
          </a:xfrm>
        </p:spPr>
        <p:txBody>
          <a:bodyPr>
            <a:normAutofit/>
          </a:bodyPr>
          <a:lstStyle/>
          <a:p>
            <a:pPr algn="l"/>
            <a:r>
              <a:rPr lang="es-E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CANCIONES PARA PONER EN CLASE:</a:t>
            </a:r>
          </a:p>
          <a:p>
            <a:pPr algn="l"/>
            <a:r>
              <a:rPr lang="es-E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-Sofía: Álvaro Soler</a:t>
            </a:r>
          </a:p>
          <a:p>
            <a:pPr algn="l"/>
            <a:r>
              <a:rPr lang="es-E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-No: Meghan </a:t>
            </a:r>
            <a:r>
              <a:rPr lang="es-E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Trainor</a:t>
            </a:r>
            <a:endParaRPr lang="es-ES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s-E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-Cero: </a:t>
            </a:r>
            <a:r>
              <a:rPr lang="es-E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Dani</a:t>
            </a:r>
            <a:r>
              <a:rPr lang="es-E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Martín</a:t>
            </a:r>
          </a:p>
          <a:p>
            <a:pPr algn="l"/>
            <a:r>
              <a:rPr lang="es-E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-Duele el corazón: Enrique Iglesias</a:t>
            </a:r>
          </a:p>
          <a:p>
            <a:pPr algn="l"/>
            <a:r>
              <a:rPr lang="es-E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-Baila conmigo: Juan </a:t>
            </a:r>
            <a:r>
              <a:rPr lang="es-E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Magan</a:t>
            </a:r>
            <a:r>
              <a:rPr lang="es-E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feat</a:t>
            </a:r>
            <a:r>
              <a:rPr lang="es-E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Luciana</a:t>
            </a:r>
            <a:endParaRPr lang="es-E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Imagen" descr="a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9552"/>
            <a:ext cx="6858000" cy="434096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38</Words>
  <Application>Microsoft Office PowerPoint</Application>
  <PresentationFormat>Presentación en pantalla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PARTITURAS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PARTITURAS</dc:title>
  <dc:creator>cbo</dc:creator>
  <cp:lastModifiedBy>cbo</cp:lastModifiedBy>
  <cp:revision>2</cp:revision>
  <dcterms:created xsi:type="dcterms:W3CDTF">2016-09-16T16:19:17Z</dcterms:created>
  <dcterms:modified xsi:type="dcterms:W3CDTF">2016-09-16T16:32:19Z</dcterms:modified>
</cp:coreProperties>
</file>