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5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1AB19-CCB5-4A5F-84D8-34FCAC5AB83D}" type="datetimeFigureOut">
              <a:rPr lang="es-ES" smtClean="0"/>
              <a:t>11/03/2017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0AEC-D111-4475-8F3A-C6367849EDC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25850" r="12298" b="4851"/>
          <a:stretch>
            <a:fillRect/>
          </a:stretch>
        </p:blipFill>
        <p:spPr bwMode="auto">
          <a:xfrm>
            <a:off x="755576" y="1268760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755576" y="404664"/>
            <a:ext cx="778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EXPLICACIÓN DEL MAPA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136904" cy="5832648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Hemos realizado un mapa con ayuda del Google </a:t>
            </a:r>
            <a:r>
              <a:rPr lang="es-E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es-E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s-E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Primero, hemos intentado dibujar con líneas cada barrio que compone el distrito El </a:t>
            </a:r>
            <a:r>
              <a:rPr lang="es-E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s-E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abal. Cada uno, con distinto color y así poderlos diferenciar mejor, y otra línea que compone todo el distrito.</a:t>
            </a:r>
          </a:p>
          <a:p>
            <a:pPr algn="l"/>
            <a:r>
              <a:rPr lang="es-E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Después, hemos localizado cada sitio o lugar que hemos nombrado en nuestra trabajo grupal y así poderlos localizar.</a:t>
            </a:r>
          </a:p>
          <a:p>
            <a:pPr algn="l"/>
            <a:r>
              <a:rPr lang="es-E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cada uno de los lugares que hemos localizado en el mapa, hemos adjuntado una foto y un pequeño comentario para poderlos identificar y saber más de ellos. </a:t>
            </a:r>
            <a:endParaRPr lang="es-E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cbo</dc:creator>
  <cp:lastModifiedBy>cbo</cp:lastModifiedBy>
  <cp:revision>3</cp:revision>
  <dcterms:created xsi:type="dcterms:W3CDTF">2017-03-11T09:41:15Z</dcterms:created>
  <dcterms:modified xsi:type="dcterms:W3CDTF">2017-03-11T09:54:02Z</dcterms:modified>
</cp:coreProperties>
</file>